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6858000" cx="12192000"/>
  <p:notesSz cx="6858000" cy="9144000"/>
  <p:embeddedFontLst>
    <p:embeddedFont>
      <p:font typeface="Poppins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49">
          <p15:clr>
            <a:srgbClr val="A4A3A4"/>
          </p15:clr>
        </p15:guide>
        <p15:guide id="2" pos="2328">
          <p15:clr>
            <a:srgbClr val="A4A3A4"/>
          </p15:clr>
        </p15:guide>
      </p15:sldGuideLst>
    </p:ext>
    <p:ext uri="GoogleSlidesCustomDataVersion2">
      <go:slidesCustomData xmlns:go="http://customooxmlschemas.google.com/" r:id="rId14" roundtripDataSignature="AMtx7miF1ILXNU9/HYraWKOLmveo3DQH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49" orient="horz"/>
        <p:guide pos="232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oppins-bold.fntdata"/><Relationship Id="rId10" Type="http://schemas.openxmlformats.org/officeDocument/2006/relationships/font" Target="fonts/Poppins-regular.fntdata"/><Relationship Id="rId13" Type="http://schemas.openxmlformats.org/officeDocument/2006/relationships/font" Target="fonts/Poppins-boldItalic.fntdata"/><Relationship Id="rId12" Type="http://schemas.openxmlformats.org/officeDocument/2006/relationships/font" Target="fonts/Poppi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3" name="Google Shape;12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bf7264ea9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g3bf7264ea9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3" name="Google Shape;7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2f652423855_0_15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g2f652423855_0_15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g2f652423855_0_15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5" name="Google Shape;65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baseline="-2500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4" name="Google Shape;94;p1"/>
          <p:cNvGrpSpPr/>
          <p:nvPr/>
        </p:nvGrpSpPr>
        <p:grpSpPr>
          <a:xfrm>
            <a:off x="122050" y="1474470"/>
            <a:ext cx="2209800" cy="3067685"/>
            <a:chOff x="230" y="2322"/>
            <a:chExt cx="3480" cy="4831"/>
          </a:xfrm>
        </p:grpSpPr>
        <p:sp>
          <p:nvSpPr>
            <p:cNvPr id="95" name="Google Shape;95;p1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baseline="-2500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baseline="-2500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Image" id="97" name="Google Shape;97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87" y="3715"/>
              <a:ext cx="1683" cy="180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Image" id="98" name="Google Shape;9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17183" y="1851809"/>
            <a:ext cx="3006356" cy="237599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208600" y="3611975"/>
            <a:ext cx="2469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Dept of AIML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b="0" l="17359" r="12452" t="0"/>
          <a:stretch/>
        </p:blipFill>
        <p:spPr>
          <a:xfrm>
            <a:off x="2424931" y="4959072"/>
            <a:ext cx="9071069" cy="1898928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baseline="-2500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" name="Google Shape;108;p2"/>
          <p:cNvGrpSpPr/>
          <p:nvPr/>
        </p:nvGrpSpPr>
        <p:grpSpPr>
          <a:xfrm>
            <a:off x="4265296" y="1385570"/>
            <a:ext cx="6070600" cy="1771015"/>
            <a:chOff x="4121" y="2182"/>
            <a:chExt cx="9560" cy="2789"/>
          </a:xfrm>
        </p:grpSpPr>
        <p:grpSp>
          <p:nvGrpSpPr>
            <p:cNvPr id="109" name="Google Shape;109;p2"/>
            <p:cNvGrpSpPr/>
            <p:nvPr/>
          </p:nvGrpSpPr>
          <p:grpSpPr>
            <a:xfrm>
              <a:off x="4121" y="2182"/>
              <a:ext cx="1837" cy="539"/>
              <a:chOff x="4882" y="2182"/>
              <a:chExt cx="1837" cy="539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4931" y="2182"/>
                <a:ext cx="1788" cy="539"/>
              </a:xfrm>
              <a:prstGeom prst="roundRect">
                <a:avLst>
                  <a:gd fmla="val 25046" name="adj"/>
                </a:avLst>
              </a:prstGeom>
              <a:solidFill>
                <a:srgbClr val="F28E01"/>
              </a:solidFill>
              <a:ln>
                <a:noFill/>
              </a:ln>
            </p:spPr>
            <p:txBody>
              <a:bodyPr anchorCtr="0" anchor="ctr" bIns="50800" lIns="50800" spcFirstLastPara="1" rIns="0" wrap="square" tIns="50800">
                <a:noAutofit/>
              </a:bodyPr>
              <a:lstStyle/>
              <a:p>
                <a:pPr indent="0" lvl="2" marL="914400" marR="0" rtl="0" algn="ctr">
                  <a:lnSpc>
                    <a:spcPct val="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b="0" i="0" lang="en-US" sz="32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        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2"/>
              <p:cNvSpPr txBox="1"/>
              <p:nvPr/>
            </p:nvSpPr>
            <p:spPr>
              <a:xfrm>
                <a:off x="4882" y="2182"/>
                <a:ext cx="1790" cy="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r>
                  <a:rPr b="1" i="0" lang="en-US" sz="1400" u="none" cap="none" strike="noStrike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Overveiw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2" name="Google Shape;112;p2"/>
            <p:cNvGrpSpPr/>
            <p:nvPr/>
          </p:nvGrpSpPr>
          <p:grpSpPr>
            <a:xfrm>
              <a:off x="4170" y="2420"/>
              <a:ext cx="9511" cy="2551"/>
              <a:chOff x="4170" y="2420"/>
              <a:chExt cx="9511" cy="2551"/>
            </a:xfrm>
          </p:grpSpPr>
          <p:sp>
            <p:nvSpPr>
              <p:cNvPr id="113" name="Google Shape;113;p2"/>
              <p:cNvSpPr/>
              <p:nvPr/>
            </p:nvSpPr>
            <p:spPr>
              <a:xfrm>
                <a:off x="4170" y="2420"/>
                <a:ext cx="9511" cy="2551"/>
              </a:xfrm>
              <a:prstGeom prst="roundRect">
                <a:avLst>
                  <a:gd fmla="val 23329" name="adj"/>
                </a:avLst>
              </a:prstGeom>
              <a:gradFill>
                <a:gsLst>
                  <a:gs pos="0">
                    <a:srgbClr val="F6F9FC"/>
                  </a:gs>
                  <a:gs pos="100000">
                    <a:srgbClr val="FFAB35">
                      <a:alpha val="25098"/>
                    </a:srgbClr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2" marL="914400" marR="0" rtl="0" algn="l">
                  <a:lnSpc>
                    <a:spcPct val="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b="0" i="0" lang="en-US" sz="32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        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2"/>
              <p:cNvSpPr txBox="1"/>
              <p:nvPr/>
            </p:nvSpPr>
            <p:spPr>
              <a:xfrm>
                <a:off x="4653" y="2901"/>
                <a:ext cx="8546" cy="14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just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-US" sz="1300" u="none" cap="none" strike="noStrike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Acharya stands as a beacon of excellence in higher education, boasting a legacy of academic distinction since its establishment in 1990. We offer a transformative educational experience, fostering holistic development, nurturing innovation and providing world-class facilities to ensure an enriching journey for our students.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15" name="Google Shape;11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89410" y="3069000"/>
            <a:ext cx="3188043" cy="12398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2"/>
          <p:cNvGrpSpPr/>
          <p:nvPr/>
        </p:nvGrpSpPr>
        <p:grpSpPr>
          <a:xfrm>
            <a:off x="122050" y="1474470"/>
            <a:ext cx="2209800" cy="3067685"/>
            <a:chOff x="230" y="2322"/>
            <a:chExt cx="3480" cy="4831"/>
          </a:xfrm>
        </p:grpSpPr>
        <p:sp>
          <p:nvSpPr>
            <p:cNvPr id="117" name="Google Shape;117;p2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baseline="-2500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baseline="-2500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Image" id="119" name="Google Shape;119;p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87" y="3715"/>
              <a:ext cx="1683" cy="180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0" name="Google Shape;120;p2"/>
          <p:cNvSpPr txBox="1"/>
          <p:nvPr/>
        </p:nvSpPr>
        <p:spPr>
          <a:xfrm>
            <a:off x="215125" y="3662375"/>
            <a:ext cx="2209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Dept of AIML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4432" y="2386185"/>
            <a:ext cx="9081568" cy="449376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baseline="-2500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3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8" name="Google Shape;128;p3"/>
          <p:cNvGrpSpPr/>
          <p:nvPr/>
        </p:nvGrpSpPr>
        <p:grpSpPr>
          <a:xfrm>
            <a:off x="4296410" y="1269366"/>
            <a:ext cx="4349750" cy="897255"/>
            <a:chOff x="4260" y="1285"/>
            <a:chExt cx="6850" cy="1413"/>
          </a:xfrm>
        </p:grpSpPr>
        <p:sp>
          <p:nvSpPr>
            <p:cNvPr id="129" name="Google Shape;129;p3"/>
            <p:cNvSpPr txBox="1"/>
            <p:nvPr/>
          </p:nvSpPr>
          <p:spPr>
            <a:xfrm>
              <a:off x="4261" y="1285"/>
              <a:ext cx="5705" cy="5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rPr>
                <a:t>11 Institutions, Infinite Possibilities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0" name="Google Shape;130;p3"/>
            <p:cNvGrpSpPr/>
            <p:nvPr/>
          </p:nvGrpSpPr>
          <p:grpSpPr>
            <a:xfrm>
              <a:off x="4260" y="1823"/>
              <a:ext cx="6850" cy="875"/>
              <a:chOff x="4260" y="1823"/>
              <a:chExt cx="6850" cy="875"/>
            </a:xfrm>
          </p:grpSpPr>
          <p:sp>
            <p:nvSpPr>
              <p:cNvPr id="131" name="Google Shape;131;p3"/>
              <p:cNvSpPr/>
              <p:nvPr/>
            </p:nvSpPr>
            <p:spPr>
              <a:xfrm>
                <a:off x="4261" y="1823"/>
                <a:ext cx="6143" cy="875"/>
              </a:xfrm>
              <a:prstGeom prst="roundRect">
                <a:avLst>
                  <a:gd fmla="val 23329" name="adj"/>
                </a:avLst>
              </a:prstGeom>
              <a:gradFill>
                <a:gsLst>
                  <a:gs pos="0">
                    <a:srgbClr val="F6F9FC"/>
                  </a:gs>
                  <a:gs pos="100000">
                    <a:srgbClr val="FFAB35">
                      <a:alpha val="25098"/>
                    </a:srgbClr>
                  </a:gs>
                </a:gsLst>
                <a:lin ang="16200000" scaled="0"/>
              </a:gra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2" marL="914400" marR="0" rtl="0" algn="l">
                  <a:lnSpc>
                    <a:spcPct val="1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200"/>
                  <a:buFont typeface="Arial"/>
                  <a:buNone/>
                </a:pPr>
                <a:r>
                  <a:rPr b="0" i="0" lang="en-US" sz="32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        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3"/>
              <p:cNvSpPr txBox="1"/>
              <p:nvPr/>
            </p:nvSpPr>
            <p:spPr>
              <a:xfrm>
                <a:off x="4260" y="2031"/>
                <a:ext cx="6850" cy="4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00"/>
                  <a:buFont typeface="Arial"/>
                  <a:buNone/>
                </a:pPr>
                <a:r>
                  <a:rPr b="0" i="0" lang="en-US" sz="1300" u="none" cap="none" strike="noStrike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We provide 100+ programs across 50 academic streams.</a:t>
                </a:r>
                <a:endParaRPr b="0" i="0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3" name="Google Shape;133;p3"/>
          <p:cNvGrpSpPr/>
          <p:nvPr/>
        </p:nvGrpSpPr>
        <p:grpSpPr>
          <a:xfrm>
            <a:off x="122050" y="1474470"/>
            <a:ext cx="2209800" cy="3067685"/>
            <a:chOff x="230" y="2322"/>
            <a:chExt cx="3480" cy="4831"/>
          </a:xfrm>
        </p:grpSpPr>
        <p:sp>
          <p:nvSpPr>
            <p:cNvPr id="134" name="Google Shape;134;p3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baseline="-2500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3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baseline="-2500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Image" id="136" name="Google Shape;136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87" y="3715"/>
              <a:ext cx="1683" cy="180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7" name="Google Shape;137;p3"/>
          <p:cNvSpPr txBox="1"/>
          <p:nvPr/>
        </p:nvSpPr>
        <p:spPr>
          <a:xfrm>
            <a:off x="158950" y="3633125"/>
            <a:ext cx="213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Dept of AIML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bf7264ea96_0_0"/>
          <p:cNvSpPr/>
          <p:nvPr/>
        </p:nvSpPr>
        <p:spPr>
          <a:xfrm flipH="1">
            <a:off x="-24137" y="-2"/>
            <a:ext cx="2469600" cy="6858000"/>
          </a:xfrm>
          <a:prstGeom prst="rect">
            <a:avLst/>
          </a:prstGeom>
          <a:solidFill>
            <a:srgbClr val="F28E01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baseline="-2500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g3bf7264ea96_0_0"/>
          <p:cNvSpPr/>
          <p:nvPr/>
        </p:nvSpPr>
        <p:spPr>
          <a:xfrm flipH="1">
            <a:off x="11495907" y="1"/>
            <a:ext cx="258000" cy="6858000"/>
          </a:xfrm>
          <a:prstGeom prst="rect">
            <a:avLst/>
          </a:prstGeom>
          <a:solidFill>
            <a:srgbClr val="F28E01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4" name="Google Shape;144;g3bf7264ea96_0_0"/>
          <p:cNvGrpSpPr/>
          <p:nvPr/>
        </p:nvGrpSpPr>
        <p:grpSpPr>
          <a:xfrm>
            <a:off x="53470" y="1474470"/>
            <a:ext cx="2278380" cy="3049270"/>
            <a:chOff x="122" y="2322"/>
            <a:chExt cx="3588" cy="4802"/>
          </a:xfrm>
        </p:grpSpPr>
        <p:sp>
          <p:nvSpPr>
            <p:cNvPr id="145" name="Google Shape;145;g3bf7264ea96_0_0"/>
            <p:cNvSpPr/>
            <p:nvPr/>
          </p:nvSpPr>
          <p:spPr>
            <a:xfrm flipH="1">
              <a:off x="1010" y="2322"/>
              <a:ext cx="2700" cy="2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baseline="-2500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g3bf7264ea96_0_0"/>
            <p:cNvSpPr/>
            <p:nvPr/>
          </p:nvSpPr>
          <p:spPr>
            <a:xfrm flipH="1">
              <a:off x="122" y="2624"/>
              <a:ext cx="3300" cy="4500"/>
            </a:xfrm>
            <a:prstGeom prst="rect">
              <a:avLst/>
            </a:prstGeom>
            <a:solidFill>
              <a:srgbClr val="585858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t/>
              </a:r>
              <a:endParaRPr b="0" baseline="-2500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Image" id="147" name="Google Shape;147;g3bf7264ea96_0_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87" y="3715"/>
              <a:ext cx="1683" cy="180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8" name="Google Shape;148;g3bf7264ea96_0_0"/>
          <p:cNvSpPr txBox="1"/>
          <p:nvPr/>
        </p:nvSpPr>
        <p:spPr>
          <a:xfrm>
            <a:off x="142675" y="3601400"/>
            <a:ext cx="213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Dept of AIML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3_Custom Design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2021-09-07T04:22:00Z</dcterms:created>
  <dc:creator>Principal aip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